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7F84B-A02C-490B-A04E-D920BE3C6D5D}" v="8" dt="2023-05-01T02:17:27.386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6432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hyperlink" Target="https://github.com/wbowden3/Dice_Game-1" TargetMode="External"/><Relationship Id="rId4" Type="http://schemas.openxmlformats.org/officeDocument/2006/relationships/hyperlink" Target="https://pixabay.com/de/w%C3%BCrfel-sechs-augen-spielen-gl%C3%BCck-31033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97" y="955463"/>
            <a:ext cx="4803011" cy="580030"/>
          </a:xfrm>
        </p:spPr>
        <p:txBody>
          <a:bodyPr/>
          <a:lstStyle/>
          <a:p>
            <a:r>
              <a:rPr lang="en-US" dirty="0"/>
              <a:t>‘</a:t>
            </a:r>
            <a:r>
              <a:rPr lang="en-US" sz="3200" dirty="0"/>
              <a:t>Dice Game’ By Will Bowden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19" idx="6"/>
          </p:cNvCxnSpPr>
          <p:nvPr/>
        </p:nvCxnSpPr>
        <p:spPr>
          <a:xfrm>
            <a:off x="1837309" y="3631897"/>
            <a:ext cx="5588739" cy="293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85369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0370" y="3188366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631" y="3159058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 The user is asked if they ready to play and if they need directions on how to play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Game begins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dirty="0"/>
              <a:t>The user rolls the dice by pressing enter and is given a ‘point’. If a 7 or 11 is rolled and loses if a 2,3, or 12 is rolled</a:t>
            </a:r>
          </a:p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91371" y="4150256"/>
            <a:ext cx="2463583" cy="365125"/>
          </a:xfrm>
        </p:spPr>
        <p:txBody>
          <a:bodyPr/>
          <a:lstStyle/>
          <a:p>
            <a:r>
              <a:rPr lang="en-US" dirty="0"/>
              <a:t>Results are determined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8157" y="4598969"/>
            <a:ext cx="2640803" cy="1616414"/>
          </a:xfrm>
        </p:spPr>
        <p:txBody>
          <a:bodyPr/>
          <a:lstStyle/>
          <a:p>
            <a:r>
              <a:rPr lang="en-US" dirty="0"/>
              <a:t>The turn keeps going until the user rolls a 7 in which case they lose, or they roll their ‘point’ in which case they win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Dice Game Simulator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30,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DEE76-4A4D-8D0F-2CBE-2B2B3848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" y="691440"/>
            <a:ext cx="6731106" cy="2266953"/>
          </a:xfrm>
          <a:prstGeom prst="rect">
            <a:avLst/>
          </a:prstGeom>
        </p:spPr>
      </p:pic>
      <p:pic>
        <p:nvPicPr>
          <p:cNvPr id="34" name="Picture Placeholder 33" descr="Icon&#10;&#10;Description automatically generated">
            <a:extLst>
              <a:ext uri="{FF2B5EF4-FFF2-40B4-BE49-F238E27FC236}">
                <a16:creationId xmlns:a16="http://schemas.microsoft.com/office/drawing/2014/main" id="{530C39AF-199D-6858-F558-FE3E895BDB1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25" r="625"/>
          <a:stretch>
            <a:fillRect/>
          </a:stretch>
        </p:blipFill>
        <p:spPr>
          <a:xfrm>
            <a:off x="1074584" y="3319642"/>
            <a:ext cx="603504" cy="603504"/>
          </a:xfrm>
        </p:spPr>
      </p:pic>
      <p:pic>
        <p:nvPicPr>
          <p:cNvPr id="35" name="Picture Placeholder 33" descr="Icon&#10;&#10;Description automatically generated">
            <a:extLst>
              <a:ext uri="{FF2B5EF4-FFF2-40B4-BE49-F238E27FC236}">
                <a16:creationId xmlns:a16="http://schemas.microsoft.com/office/drawing/2014/main" id="{96E1396C-8660-DA04-0E4B-8081FC2AA8A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25" r="625"/>
          <a:stretch>
            <a:fillRect/>
          </a:stretch>
        </p:blipFill>
        <p:spPr>
          <a:xfrm>
            <a:off x="3890056" y="3359580"/>
            <a:ext cx="603250" cy="603250"/>
          </a:xfrm>
        </p:spPr>
      </p:pic>
      <p:pic>
        <p:nvPicPr>
          <p:cNvPr id="36" name="Picture Placeholder 33" descr="Icon&#10;&#10;Description automatically generated">
            <a:extLst>
              <a:ext uri="{FF2B5EF4-FFF2-40B4-BE49-F238E27FC236}">
                <a16:creationId xmlns:a16="http://schemas.microsoft.com/office/drawing/2014/main" id="{F3811742-1CAC-7E9E-203F-9AA5DD843CA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25" r="625"/>
          <a:stretch>
            <a:fillRect/>
          </a:stretch>
        </p:blipFill>
        <p:spPr>
          <a:xfrm>
            <a:off x="6651584" y="3406327"/>
            <a:ext cx="603250" cy="603250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58B244E-56CB-F10C-CC00-8B90F3E9B9F3}"/>
              </a:ext>
            </a:extLst>
          </p:cNvPr>
          <p:cNvSpPr txBox="1"/>
          <p:nvPr/>
        </p:nvSpPr>
        <p:spPr>
          <a:xfrm>
            <a:off x="7628714" y="1863620"/>
            <a:ext cx="4243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This is a game of dice with one or more players where a random number for a dice roll is generated. The game will be able to be played by anyone. The game will be able to give instructions on how to play a craps game and it will run the game with 2 dice and roll until the user wins or loses. The game goes for as many rounds as the user would like.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9808EA-07C8-63A5-777E-545D98AC2FCF}"/>
              </a:ext>
            </a:extLst>
          </p:cNvPr>
          <p:cNvSpPr txBox="1"/>
          <p:nvPr/>
        </p:nvSpPr>
        <p:spPr>
          <a:xfrm>
            <a:off x="2830305" y="63253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wbowden3/Dice_Game-1: Dice game simulator (github.com)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669E93-C3BA-C246-0AD0-E4152BB81FD5}"/>
              </a:ext>
            </a:extLst>
          </p:cNvPr>
          <p:cNvSpPr txBox="1"/>
          <p:nvPr/>
        </p:nvSpPr>
        <p:spPr>
          <a:xfrm>
            <a:off x="8552908" y="4814376"/>
            <a:ext cx="318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“A competitive game for all”</a:t>
            </a:r>
          </a:p>
        </p:txBody>
      </p:sp>
      <p:pic>
        <p:nvPicPr>
          <p:cNvPr id="1026" name="Picture 2" descr="Casino Games: Studying Craps with Catan - TravelUpdate">
            <a:extLst>
              <a:ext uri="{FF2B5EF4-FFF2-40B4-BE49-F238E27FC236}">
                <a16:creationId xmlns:a16="http://schemas.microsoft.com/office/drawing/2014/main" id="{F834ECFF-3225-AC84-7AFA-B3277886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655" y="5149510"/>
            <a:ext cx="2863611" cy="14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338</TotalTime>
  <Words>199</Words>
  <Application>Microsoft Office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 Bold</vt:lpstr>
      <vt:lpstr>Courier New</vt:lpstr>
      <vt:lpstr>Daytona Pro Light</vt:lpstr>
      <vt:lpstr>Office Theme</vt:lpstr>
      <vt:lpstr>‘Dice Game’ By Will Bowden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‘Dice Game’ By Will Bowden</dc:title>
  <dc:creator>Will Bowden</dc:creator>
  <cp:lastModifiedBy>Will Bowden</cp:lastModifiedBy>
  <cp:revision>2</cp:revision>
  <dcterms:created xsi:type="dcterms:W3CDTF">2023-04-30T20:40:34Z</dcterms:created>
  <dcterms:modified xsi:type="dcterms:W3CDTF">2023-05-01T02:18:54Z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